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6"/>
  </p:notesMasterIdLst>
  <p:sldIdLst>
    <p:sldId id="258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0C465-AE5F-41E0-AD2D-AA11CA3C72D4}" v="1" dt="2022-02-14T13:20:35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Wolfs" userId="6c7e5ee3-3e91-46ae-bd42-18029ca04add" providerId="ADAL" clId="{4180C465-AE5F-41E0-AD2D-AA11CA3C72D4}"/>
    <pc:docChg chg="modSld">
      <pc:chgData name="Nea Wolfs" userId="6c7e5ee3-3e91-46ae-bd42-18029ca04add" providerId="ADAL" clId="{4180C465-AE5F-41E0-AD2D-AA11CA3C72D4}" dt="2022-02-14T13:20:35.692" v="0"/>
      <pc:docMkLst>
        <pc:docMk/>
      </pc:docMkLst>
      <pc:sldChg chg="modSp">
        <pc:chgData name="Nea Wolfs" userId="6c7e5ee3-3e91-46ae-bd42-18029ca04add" providerId="ADAL" clId="{4180C465-AE5F-41E0-AD2D-AA11CA3C72D4}" dt="2022-02-14T13:20:35.692" v="0"/>
        <pc:sldMkLst>
          <pc:docMk/>
          <pc:sldMk cId="3200783274" sldId="257"/>
        </pc:sldMkLst>
        <pc:spChg chg="mod">
          <ac:chgData name="Nea Wolfs" userId="6c7e5ee3-3e91-46ae-bd42-18029ca04add" providerId="ADAL" clId="{4180C465-AE5F-41E0-AD2D-AA11CA3C72D4}" dt="2022-02-14T13:20:35.692" v="0"/>
          <ac:spMkLst>
            <pc:docMk/>
            <pc:sldMk cId="3200783274" sldId="257"/>
            <ac:spMk id="31748" creationId="{00000000-0000-0000-0000-000000000000}"/>
          </ac:spMkLst>
        </pc:spChg>
      </pc:sldChg>
      <pc:sldChg chg="modSp">
        <pc:chgData name="Nea Wolfs" userId="6c7e5ee3-3e91-46ae-bd42-18029ca04add" providerId="ADAL" clId="{4180C465-AE5F-41E0-AD2D-AA11CA3C72D4}" dt="2022-02-14T13:20:35.692" v="0"/>
        <pc:sldMkLst>
          <pc:docMk/>
          <pc:sldMk cId="833024473" sldId="258"/>
        </pc:sldMkLst>
        <pc:spChg chg="mod">
          <ac:chgData name="Nea Wolfs" userId="6c7e5ee3-3e91-46ae-bd42-18029ca04add" providerId="ADAL" clId="{4180C465-AE5F-41E0-AD2D-AA11CA3C72D4}" dt="2022-02-14T13:20:35.692" v="0"/>
          <ac:spMkLst>
            <pc:docMk/>
            <pc:sldMk cId="833024473" sldId="258"/>
            <ac:spMk id="2" creationId="{00000000-0000-0000-0000-000000000000}"/>
          </ac:spMkLst>
        </pc:spChg>
        <pc:spChg chg="mod">
          <ac:chgData name="Nea Wolfs" userId="6c7e5ee3-3e91-46ae-bd42-18029ca04add" providerId="ADAL" clId="{4180C465-AE5F-41E0-AD2D-AA11CA3C72D4}" dt="2022-02-14T13:20:35.692" v="0"/>
          <ac:spMkLst>
            <pc:docMk/>
            <pc:sldMk cId="833024473" sldId="258"/>
            <ac:spMk id="33796" creationId="{00000000-0000-0000-0000-000000000000}"/>
          </ac:spMkLst>
        </pc:spChg>
      </pc:sldChg>
      <pc:sldChg chg="modSp">
        <pc:chgData name="Nea Wolfs" userId="6c7e5ee3-3e91-46ae-bd42-18029ca04add" providerId="ADAL" clId="{4180C465-AE5F-41E0-AD2D-AA11CA3C72D4}" dt="2022-02-14T13:20:35.692" v="0"/>
        <pc:sldMkLst>
          <pc:docMk/>
          <pc:sldMk cId="1248739459" sldId="259"/>
        </pc:sldMkLst>
        <pc:spChg chg="mod">
          <ac:chgData name="Nea Wolfs" userId="6c7e5ee3-3e91-46ae-bd42-18029ca04add" providerId="ADAL" clId="{4180C465-AE5F-41E0-AD2D-AA11CA3C72D4}" dt="2022-02-14T13:20:35.692" v="0"/>
          <ac:spMkLst>
            <pc:docMk/>
            <pc:sldMk cId="1248739459" sldId="259"/>
            <ac:spMk id="34818" creationId="{00000000-0000-0000-0000-000000000000}"/>
          </ac:spMkLst>
        </pc:spChg>
      </pc:sldChg>
      <pc:sldChg chg="modSp">
        <pc:chgData name="Nea Wolfs" userId="6c7e5ee3-3e91-46ae-bd42-18029ca04add" providerId="ADAL" clId="{4180C465-AE5F-41E0-AD2D-AA11CA3C72D4}" dt="2022-02-14T13:20:35.692" v="0"/>
        <pc:sldMkLst>
          <pc:docMk/>
          <pc:sldMk cId="912805276" sldId="260"/>
        </pc:sldMkLst>
        <pc:spChg chg="mod">
          <ac:chgData name="Nea Wolfs" userId="6c7e5ee3-3e91-46ae-bd42-18029ca04add" providerId="ADAL" clId="{4180C465-AE5F-41E0-AD2D-AA11CA3C72D4}" dt="2022-02-14T13:20:35.692" v="0"/>
          <ac:spMkLst>
            <pc:docMk/>
            <pc:sldMk cId="912805276" sldId="260"/>
            <ac:spMk id="3584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4AA5D-689D-46DF-BD85-5A1A6939D175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11887-CDE9-4415-ADF4-6EC8AEF063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50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414119-CDF2-4678-B710-2D3A2DDC9AB4}" type="slidenum">
              <a:rPr lang="nl-NL" altLang="nl-NL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1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2138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74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5412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42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5199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867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39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6776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899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540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65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20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8982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3225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6611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00127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42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00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330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2078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7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298652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5637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09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43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96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63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9045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680D7D44-AF05-4466-9C8B-EE006645D9F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30C17A8-364D-4EB5-A611-16163C0A2B8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825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factor.nl/gratis-disc-tes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34892" y="2020889"/>
            <a:ext cx="6591300" cy="3778250"/>
          </a:xfrm>
        </p:spPr>
        <p:txBody>
          <a:bodyPr rtlCol="0">
            <a:normAutofit/>
          </a:bodyPr>
          <a:lstStyle/>
          <a:p>
            <a:pPr indent="-137160">
              <a:buFont typeface="Wingdings 3" charset="2"/>
              <a:buChar char="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welke vakken score jij hoog?</a:t>
            </a:r>
          </a:p>
          <a:p>
            <a:pPr indent="-137160">
              <a:buFont typeface="Wingdings 3" charset="2"/>
              <a:buChar char="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welke vakken juist laag?</a:t>
            </a: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6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chemeClr val="accent1"/>
                </a:solidFill>
              </a:rPr>
              <a:t>belevend leren</a:t>
            </a:r>
          </a:p>
        </p:txBody>
      </p:sp>
      <p:pic>
        <p:nvPicPr>
          <p:cNvPr id="33798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1979"/>
            <a:ext cx="12192000" cy="319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244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chemeClr val="accent1"/>
                </a:solidFill>
              </a:rPr>
              <a:t>belevend leren</a:t>
            </a:r>
          </a:p>
        </p:txBody>
      </p:sp>
      <p:pic>
        <p:nvPicPr>
          <p:cNvPr id="34820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3"/>
          <a:stretch>
            <a:fillRect/>
          </a:stretch>
        </p:blipFill>
        <p:spPr bwMode="auto">
          <a:xfrm>
            <a:off x="2663421" y="326965"/>
            <a:ext cx="6675133" cy="65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394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chemeClr val="accent1"/>
                </a:solidFill>
              </a:rPr>
              <a:t>belevend leren</a:t>
            </a:r>
          </a:p>
        </p:txBody>
      </p:sp>
      <p:pic>
        <p:nvPicPr>
          <p:cNvPr id="35843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>
            <a:fillRect/>
          </a:stretch>
        </p:blipFill>
        <p:spPr bwMode="auto">
          <a:xfrm>
            <a:off x="2662239" y="334063"/>
            <a:ext cx="6549855" cy="63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052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785224" y="271102"/>
            <a:ext cx="6589712" cy="1279525"/>
          </a:xfrm>
        </p:spPr>
        <p:txBody>
          <a:bodyPr/>
          <a:lstStyle/>
          <a:p>
            <a:pPr algn="ctr" eaLnBrk="1" hangingPunct="1"/>
            <a:r>
              <a:rPr lang="nl-NL" altLang="nl-NL" dirty="0"/>
              <a:t>Test ondernemer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2564" y="1426940"/>
            <a:ext cx="8846773" cy="4929411"/>
          </a:xfrm>
        </p:spPr>
        <p:txBody>
          <a:bodyPr rtlCol="0">
            <a:normAutofit/>
          </a:bodyPr>
          <a:lstStyle/>
          <a:p>
            <a:pPr marL="34290" indent="0">
              <a:buNone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ondernemer ‘’Disc-Methode’’ </a:t>
            </a:r>
          </a:p>
          <a:p>
            <a:pPr indent="-137160">
              <a:buFont typeface="Wingdings" panose="05000000000000000000" pitchFamily="2" charset="2"/>
              <a:buChar char="q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Wat zijn je kwaliteiten? </a:t>
            </a:r>
          </a:p>
          <a:p>
            <a:pPr indent="-137160">
              <a:buFont typeface="Wingdings" panose="05000000000000000000" pitchFamily="2" charset="2"/>
              <a:buChar char="q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Wat zijn je valkuilen?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37160">
              <a:buFont typeface="Wingdings 3" charset="2"/>
              <a:buChar char=""/>
              <a:defRPr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In welk persoonlijkheid vak val jij?</a:t>
            </a:r>
          </a:p>
          <a:p>
            <a:pPr marL="0" indent="0">
              <a:buNone/>
              <a:defRPr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  <a:hlinkClick r:id="rId3"/>
              </a:rPr>
              <a:t>DOE DE TEST</a:t>
            </a:r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		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8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chemeClr val="accent1"/>
                </a:solidFill>
              </a:rPr>
              <a:t>belevend leren</a:t>
            </a:r>
          </a:p>
        </p:txBody>
      </p:sp>
      <p:pic>
        <p:nvPicPr>
          <p:cNvPr id="46089" name="Picture 9" descr="Afbeeldingsresultaat voor disc methode 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98" y="4073480"/>
            <a:ext cx="2465432" cy="2465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832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8DF50EB-C74A-4B85-92D1-9DBB6B749F33}" vid="{92CC1634-FFE4-4E42-8D25-839E32EE63E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194</TotalTime>
  <Words>57</Words>
  <Application>Microsoft Office PowerPoint</Application>
  <PresentationFormat>Breedbeeld</PresentationFormat>
  <Paragraphs>15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Corbel</vt:lpstr>
      <vt:lpstr>Wingdings</vt:lpstr>
      <vt:lpstr>Wingdings 3</vt:lpstr>
      <vt:lpstr>Thema1</vt:lpstr>
      <vt:lpstr>PowerPoint-presentatie</vt:lpstr>
      <vt:lpstr>PowerPoint-presentatie</vt:lpstr>
      <vt:lpstr>PowerPoint-presentatie</vt:lpstr>
      <vt:lpstr>Test ondernemer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Nea Wolfs</dc:creator>
  <cp:lastModifiedBy>Nea Wolfs</cp:lastModifiedBy>
  <cp:revision>2</cp:revision>
  <dcterms:created xsi:type="dcterms:W3CDTF">2021-02-22T08:57:56Z</dcterms:created>
  <dcterms:modified xsi:type="dcterms:W3CDTF">2022-02-14T13:20:43Z</dcterms:modified>
</cp:coreProperties>
</file>